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70" r:id="rId7"/>
    <p:sldId id="263" r:id="rId8"/>
    <p:sldId id="264" r:id="rId9"/>
    <p:sldId id="266" r:id="rId10"/>
    <p:sldId id="267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69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3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5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9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4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9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4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9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2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8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99B55-34FC-4BFC-9253-6C625DBAAFCF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441C9-D523-488A-96BC-34A341AAB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mu.edu/~cburch/survey/recurse/hanoi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Tower of Hanoi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9814" y="5630094"/>
            <a:ext cx="6920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https://www.cs.cmu.edu/~cburch/survey/recurse/hanoiex.html</a:t>
            </a:r>
            <a:endParaRPr lang="en-US" dirty="0" smtClean="0"/>
          </a:p>
          <a:p>
            <a:r>
              <a:rPr lang="en-US" dirty="0" smtClean="0"/>
              <a:t>https://www.youtube.com/watch?v=5_6nsViVM00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7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3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7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3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9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9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77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9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8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1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0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7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1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5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44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46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7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6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6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07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27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89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40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3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99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10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9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57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03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8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5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5721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07583" y="892552"/>
            <a:ext cx="9221273" cy="562971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public class </a:t>
            </a:r>
            <a:r>
              <a:rPr lang="en-US" sz="2400" b="1" dirty="0" err="1"/>
              <a:t>MainClass</a:t>
            </a:r>
            <a:r>
              <a:rPr lang="en-US" sz="2400" b="1" dirty="0"/>
              <a:t> {</a:t>
            </a:r>
          </a:p>
          <a:p>
            <a:endParaRPr lang="en-US" sz="2400" dirty="0"/>
          </a:p>
          <a:p>
            <a:r>
              <a:rPr lang="en-US" sz="2400" b="1" dirty="0"/>
              <a:t>public static void main(String[] </a:t>
            </a:r>
            <a:r>
              <a:rPr lang="en-US" sz="2400" b="1" dirty="0" err="1"/>
              <a:t>args</a:t>
            </a:r>
            <a:r>
              <a:rPr lang="en-US" sz="2400" b="1" dirty="0"/>
              <a:t>) {</a:t>
            </a:r>
          </a:p>
          <a:p>
            <a:r>
              <a:rPr lang="en-US" sz="2400" dirty="0"/>
              <a:t> </a:t>
            </a:r>
            <a:r>
              <a:rPr lang="en-US" sz="2400" b="1" dirty="0" err="1"/>
              <a:t>int</a:t>
            </a:r>
            <a:r>
              <a:rPr lang="en-US" sz="2400" b="1" dirty="0"/>
              <a:t> </a:t>
            </a:r>
            <a:r>
              <a:rPr lang="en-US" sz="2400" b="1" dirty="0" err="1"/>
              <a:t>nDisks</a:t>
            </a:r>
            <a:r>
              <a:rPr lang="en-US" sz="2400" b="1" dirty="0"/>
              <a:t> = 3; </a:t>
            </a:r>
          </a:p>
          <a:p>
            <a:r>
              <a:rPr lang="en-US" sz="2400" i="1" dirty="0" err="1"/>
              <a:t>doTowers</a:t>
            </a:r>
            <a:r>
              <a:rPr lang="en-US" sz="2400" i="1" dirty="0"/>
              <a:t>(</a:t>
            </a:r>
            <a:r>
              <a:rPr lang="en-US" sz="2400" i="1" dirty="0" err="1"/>
              <a:t>nDisks</a:t>
            </a:r>
            <a:r>
              <a:rPr lang="en-US" sz="2400" i="1" dirty="0"/>
              <a:t>, 'A', 'B', 'C');</a:t>
            </a:r>
          </a:p>
          <a:p>
            <a:r>
              <a:rPr lang="en-US" sz="2400" dirty="0"/>
              <a:t> }</a:t>
            </a:r>
          </a:p>
          <a:p>
            <a:r>
              <a:rPr lang="en-US" sz="2400" dirty="0"/>
              <a:t> </a:t>
            </a:r>
            <a:r>
              <a:rPr lang="en-US" sz="2400" b="1" dirty="0"/>
              <a:t>public static void </a:t>
            </a:r>
            <a:r>
              <a:rPr lang="en-US" sz="2400" b="1" dirty="0" err="1"/>
              <a:t>doTowers</a:t>
            </a:r>
            <a:r>
              <a:rPr lang="en-US" sz="2400" b="1" dirty="0"/>
              <a:t>(</a:t>
            </a:r>
            <a:r>
              <a:rPr lang="en-US" sz="2400" b="1" dirty="0" err="1"/>
              <a:t>int</a:t>
            </a:r>
            <a:r>
              <a:rPr lang="en-US" sz="2400" b="1" dirty="0"/>
              <a:t> N, char from, char inter, char to) {</a:t>
            </a:r>
          </a:p>
          <a:p>
            <a:r>
              <a:rPr lang="en-US" sz="2400" dirty="0"/>
              <a:t> </a:t>
            </a:r>
            <a:r>
              <a:rPr lang="en-US" sz="2400" b="1" dirty="0"/>
              <a:t>if (N == 1){ </a:t>
            </a:r>
          </a:p>
          <a:p>
            <a:r>
              <a:rPr lang="en-US" sz="2400" dirty="0" err="1"/>
              <a:t>System.</a:t>
            </a:r>
            <a:r>
              <a:rPr lang="en-US" sz="2400" b="1" i="1" dirty="0" err="1"/>
              <a:t>out.println</a:t>
            </a:r>
            <a:r>
              <a:rPr lang="en-US" sz="2400" b="1" i="1" dirty="0"/>
              <a:t>("Disk1  from " + from + " to " + to); </a:t>
            </a:r>
          </a:p>
          <a:p>
            <a:r>
              <a:rPr lang="en-US" sz="2400" dirty="0"/>
              <a:t>}</a:t>
            </a:r>
            <a:r>
              <a:rPr lang="en-US" sz="2400" b="1" dirty="0"/>
              <a:t>else { </a:t>
            </a:r>
          </a:p>
          <a:p>
            <a:r>
              <a:rPr lang="en-US" sz="2400" i="1" dirty="0" err="1"/>
              <a:t>doTowers</a:t>
            </a:r>
            <a:r>
              <a:rPr lang="en-US" sz="2400" i="1" dirty="0"/>
              <a:t>(N - 1, from, to, inter);</a:t>
            </a:r>
          </a:p>
          <a:p>
            <a:r>
              <a:rPr lang="en-US" sz="2400" dirty="0" err="1"/>
              <a:t>System.</a:t>
            </a:r>
            <a:r>
              <a:rPr lang="en-US" sz="2400" b="1" i="1" dirty="0" err="1"/>
              <a:t>out.println</a:t>
            </a:r>
            <a:r>
              <a:rPr lang="en-US" sz="2400" b="1" i="1" dirty="0"/>
              <a:t>("Disk " + N + " from " + from + " to " + to);</a:t>
            </a:r>
          </a:p>
          <a:p>
            <a:r>
              <a:rPr lang="en-US" sz="2400" i="1" dirty="0" err="1" smtClean="0"/>
              <a:t>doTowers</a:t>
            </a:r>
            <a:r>
              <a:rPr lang="en-US" sz="2400" i="1" dirty="0" smtClean="0"/>
              <a:t>(N </a:t>
            </a:r>
            <a:r>
              <a:rPr lang="en-US" sz="2400" i="1" dirty="0"/>
              <a:t>- 1, inter, from, to);</a:t>
            </a:r>
          </a:p>
          <a:p>
            <a:r>
              <a:rPr lang="en-US" sz="2400" dirty="0"/>
              <a:t> } </a:t>
            </a:r>
          </a:p>
          <a:p>
            <a:r>
              <a:rPr lang="en-US" sz="2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639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122</Words>
  <Application>Microsoft Office PowerPoint</Application>
  <PresentationFormat>Widescreen</PresentationFormat>
  <Paragraphs>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Tower of Hanoi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Uttam kumar Patra</dc:creator>
  <cp:lastModifiedBy>Uttam kumar Patra</cp:lastModifiedBy>
  <cp:revision>10</cp:revision>
  <dcterms:created xsi:type="dcterms:W3CDTF">2016-05-07T04:18:12Z</dcterms:created>
  <dcterms:modified xsi:type="dcterms:W3CDTF">2016-05-07T08:16:49Z</dcterms:modified>
</cp:coreProperties>
</file>